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6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16" d="100"/>
          <a:sy n="16" d="100"/>
        </p:scale>
        <p:origin x="24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5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24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>
                    <a:tint val="82000"/>
                  </a:schemeClr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82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6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1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5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13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6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A626F1-91AB-4859-997C-7C98434A9E0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2EBF9D-396B-4CEA-8AFC-D347F537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2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F70058-9B68-13E1-70D2-9A0E71F3D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35459"/>
            <a:ext cx="32399288" cy="23651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4E21F1-4743-4A00-7A16-7F75CEBAA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" y="0"/>
            <a:ext cx="32391096" cy="28803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EBFC4F-3A89-724E-1489-CFAD18B2FBD4}"/>
              </a:ext>
            </a:extLst>
          </p:cNvPr>
          <p:cNvSpPr txBox="1"/>
          <p:nvPr/>
        </p:nvSpPr>
        <p:spPr>
          <a:xfrm>
            <a:off x="7359650" y="3517900"/>
            <a:ext cx="178232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TITLE : TITLE OF RESEARCH POSTER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3D0768-FD7E-BE99-BA32-4C83FCA73419}"/>
              </a:ext>
            </a:extLst>
          </p:cNvPr>
          <p:cNvSpPr txBox="1"/>
          <p:nvPr/>
        </p:nvSpPr>
        <p:spPr>
          <a:xfrm>
            <a:off x="13633044" y="4580380"/>
            <a:ext cx="5133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MU" pitchFamily="50" charset="-34"/>
                <a:cs typeface="CMU" pitchFamily="50" charset="-34"/>
              </a:rPr>
              <a:t>(Font Size : 72-90pt in Bold)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28B8D5-7A66-EB9F-2284-1CE5F7593F2E}"/>
              </a:ext>
            </a:extLst>
          </p:cNvPr>
          <p:cNvSpPr txBox="1"/>
          <p:nvPr/>
        </p:nvSpPr>
        <p:spPr>
          <a:xfrm>
            <a:off x="9300800" y="5303654"/>
            <a:ext cx="137976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dirty="0">
                <a:latin typeface="CMU" pitchFamily="50" charset="-34"/>
                <a:cs typeface="CMU" pitchFamily="50" charset="-34"/>
              </a:rPr>
              <a:t>Subtitle of research title poster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797423-F8ED-F665-1B98-76A71D23A88B}"/>
              </a:ext>
            </a:extLst>
          </p:cNvPr>
          <p:cNvSpPr txBox="1"/>
          <p:nvPr/>
        </p:nvSpPr>
        <p:spPr>
          <a:xfrm>
            <a:off x="13561399" y="6304579"/>
            <a:ext cx="5133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MU" pitchFamily="50" charset="-34"/>
                <a:cs typeface="CMU" pitchFamily="50" charset="-34"/>
              </a:rPr>
              <a:t>(Font Size : 72-90pt in Bold)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679F98-1966-66CB-7FBE-69E99CF70A58}"/>
              </a:ext>
            </a:extLst>
          </p:cNvPr>
          <p:cNvSpPr txBox="1"/>
          <p:nvPr/>
        </p:nvSpPr>
        <p:spPr>
          <a:xfrm>
            <a:off x="8953749" y="7304793"/>
            <a:ext cx="14491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Author 1 , Author 2 , Author 3 (Font Size : 30-40pt in Bold)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F1A012-7212-2B1C-8520-2C30551127A3}"/>
              </a:ext>
            </a:extLst>
          </p:cNvPr>
          <p:cNvSpPr txBox="1"/>
          <p:nvPr/>
        </p:nvSpPr>
        <p:spPr>
          <a:xfrm>
            <a:off x="8922885" y="8126979"/>
            <a:ext cx="14410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CMU" pitchFamily="50" charset="-34"/>
                <a:cs typeface="CMU" pitchFamily="50" charset="-34"/>
              </a:rPr>
              <a:t>Affiliations of Author 1 and Author 2 (Font Size : 32pt in Light or regular)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B260F9-B124-296F-4954-0E402B21E087}"/>
              </a:ext>
            </a:extLst>
          </p:cNvPr>
          <p:cNvSpPr txBox="1"/>
          <p:nvPr/>
        </p:nvSpPr>
        <p:spPr>
          <a:xfrm>
            <a:off x="11637410" y="8813489"/>
            <a:ext cx="89811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CMU" pitchFamily="50" charset="-34"/>
                <a:cs typeface="CMU" pitchFamily="50" charset="-34"/>
              </a:rPr>
              <a:t>Author 3 (Font Size : 32pt in Light or regular)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3ACF430-CC5F-ABFF-5F3E-EBE4587A75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1656" y="19321463"/>
            <a:ext cx="616744" cy="61674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40D8AE2-939B-83BB-8C40-0C45408334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1656" y="9946405"/>
            <a:ext cx="616744" cy="616744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84036B96-914B-E2F4-6443-1A50A9DED1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493728" y="9945103"/>
            <a:ext cx="616744" cy="61674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7C9EFEED-48BD-56A8-C594-3254D36F7B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493728" y="29373226"/>
            <a:ext cx="616744" cy="616744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55D233FF-E3E1-9983-782D-312C36FEC7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493728" y="33013029"/>
            <a:ext cx="616744" cy="616744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31B890F-8658-0538-135E-5E6D9CDAAD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31828" y="37431947"/>
            <a:ext cx="616744" cy="61674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69EFDA5-2281-A443-C19C-8EEF8028C785}"/>
              </a:ext>
            </a:extLst>
          </p:cNvPr>
          <p:cNvSpPr txBox="1"/>
          <p:nvPr/>
        </p:nvSpPr>
        <p:spPr>
          <a:xfrm>
            <a:off x="2438400" y="9854416"/>
            <a:ext cx="4762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INTRODUCTION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917D45-9C58-49E9-ADD6-C451D4BF2BAB}"/>
              </a:ext>
            </a:extLst>
          </p:cNvPr>
          <p:cNvSpPr txBox="1"/>
          <p:nvPr/>
        </p:nvSpPr>
        <p:spPr>
          <a:xfrm>
            <a:off x="1821656" y="10839301"/>
            <a:ext cx="5950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MU" pitchFamily="50" charset="-34"/>
                <a:cs typeface="CMU" pitchFamily="50" charset="-34"/>
              </a:rPr>
              <a:t>Main Text in Font size: 28 - 40 pt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E78F0A-EE1B-F5A4-939C-50077B7F5268}"/>
              </a:ext>
            </a:extLst>
          </p:cNvPr>
          <p:cNvSpPr txBox="1"/>
          <p:nvPr/>
        </p:nvSpPr>
        <p:spPr>
          <a:xfrm>
            <a:off x="17148572" y="9854416"/>
            <a:ext cx="8359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RESULTS AND DISCUSSION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402CD5-EA40-D53E-C6D6-4B58588ABEEE}"/>
              </a:ext>
            </a:extLst>
          </p:cNvPr>
          <p:cNvSpPr txBox="1"/>
          <p:nvPr/>
        </p:nvSpPr>
        <p:spPr>
          <a:xfrm>
            <a:off x="16531828" y="10839301"/>
            <a:ext cx="5950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MU" pitchFamily="50" charset="-34"/>
                <a:cs typeface="CMU" pitchFamily="50" charset="-34"/>
              </a:rPr>
              <a:t>Main Text in Font size: 28 - 40 pt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BF8DF6-E57A-7C63-1E9C-3190E982E30E}"/>
              </a:ext>
            </a:extLst>
          </p:cNvPr>
          <p:cNvSpPr txBox="1"/>
          <p:nvPr/>
        </p:nvSpPr>
        <p:spPr>
          <a:xfrm>
            <a:off x="2438400" y="19272837"/>
            <a:ext cx="4762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METHODS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3E6700-24F1-E48C-2620-2217334A7854}"/>
              </a:ext>
            </a:extLst>
          </p:cNvPr>
          <p:cNvSpPr txBox="1"/>
          <p:nvPr/>
        </p:nvSpPr>
        <p:spPr>
          <a:xfrm>
            <a:off x="1655595" y="20166974"/>
            <a:ext cx="81850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>
                <a:latin typeface="CMU" pitchFamily="50" charset="-34"/>
                <a:cs typeface="CMU" pitchFamily="50" charset="-34"/>
              </a:rPr>
              <a:t>Main Text in Font size: 28 - 40 pt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atin typeface="CMU" pitchFamily="50" charset="-34"/>
                <a:cs typeface="CMU" pitchFamily="50" charset="-34"/>
              </a:rPr>
              <a:t>Text Explanation or Diagram are acceptable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3624EC-EC26-23BB-9FB7-B323CB25DCBF}"/>
              </a:ext>
            </a:extLst>
          </p:cNvPr>
          <p:cNvSpPr txBox="1"/>
          <p:nvPr/>
        </p:nvSpPr>
        <p:spPr>
          <a:xfrm>
            <a:off x="17110472" y="29210855"/>
            <a:ext cx="537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CONCLUSIONS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871842-CA0A-1214-51A5-BF9EAAC23946}"/>
              </a:ext>
            </a:extLst>
          </p:cNvPr>
          <p:cNvSpPr txBox="1"/>
          <p:nvPr/>
        </p:nvSpPr>
        <p:spPr>
          <a:xfrm>
            <a:off x="16493728" y="30092126"/>
            <a:ext cx="5950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MU" pitchFamily="50" charset="-34"/>
                <a:cs typeface="CMU" pitchFamily="50" charset="-34"/>
              </a:rPr>
              <a:t>Main Text in Font size: 28 - 40 pt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CC48FD-BFBE-A0C3-5261-10115F94D3CB}"/>
              </a:ext>
            </a:extLst>
          </p:cNvPr>
          <p:cNvSpPr txBox="1"/>
          <p:nvPr/>
        </p:nvSpPr>
        <p:spPr>
          <a:xfrm>
            <a:off x="17148572" y="32909217"/>
            <a:ext cx="537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REFERENCES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395788-BD0B-665E-6450-1C86A01B53B5}"/>
              </a:ext>
            </a:extLst>
          </p:cNvPr>
          <p:cNvSpPr txBox="1"/>
          <p:nvPr/>
        </p:nvSpPr>
        <p:spPr>
          <a:xfrm>
            <a:off x="16455627" y="33709891"/>
            <a:ext cx="9612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MU" pitchFamily="50" charset="-34"/>
                <a:cs typeface="CMU" pitchFamily="50" charset="-34"/>
              </a:rPr>
              <a:t>References / Acknowledgement in Font size: 24 - 32 pt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8AC335D-2C32-2E62-61E7-3091F4932596}"/>
              </a:ext>
            </a:extLst>
          </p:cNvPr>
          <p:cNvSpPr txBox="1"/>
          <p:nvPr/>
        </p:nvSpPr>
        <p:spPr>
          <a:xfrm>
            <a:off x="17148571" y="37324820"/>
            <a:ext cx="6296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61A4"/>
                </a:solidFill>
                <a:latin typeface="CMU" pitchFamily="50" charset="-34"/>
                <a:cs typeface="CMU" pitchFamily="50" charset="-34"/>
              </a:rPr>
              <a:t>ACKNOWLEDGMENT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32BA52-CB47-F407-E51F-7F9632976877}"/>
              </a:ext>
            </a:extLst>
          </p:cNvPr>
          <p:cNvSpPr txBox="1"/>
          <p:nvPr/>
        </p:nvSpPr>
        <p:spPr>
          <a:xfrm>
            <a:off x="16455627" y="38108576"/>
            <a:ext cx="9612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MU" pitchFamily="50" charset="-34"/>
                <a:cs typeface="CMU" pitchFamily="50" charset="-34"/>
              </a:rPr>
              <a:t>References / Acknowledgement in Font size: 24 - 32 pt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11F301-5798-31EF-6FD1-A259EF204AD1}"/>
              </a:ext>
            </a:extLst>
          </p:cNvPr>
          <p:cNvCxnSpPr>
            <a:cxnSpLocks/>
          </p:cNvCxnSpPr>
          <p:nvPr/>
        </p:nvCxnSpPr>
        <p:spPr>
          <a:xfrm>
            <a:off x="16199644" y="9945103"/>
            <a:ext cx="0" cy="30049958"/>
          </a:xfrm>
          <a:prstGeom prst="line">
            <a:avLst/>
          </a:prstGeom>
          <a:ln w="12700">
            <a:solidFill>
              <a:srgbClr val="6061A4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020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148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CMU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WARAPON SURIYA</dc:creator>
  <cp:lastModifiedBy>WARAPON SURIYA</cp:lastModifiedBy>
  <cp:revision>6</cp:revision>
  <dcterms:created xsi:type="dcterms:W3CDTF">2026-06-15T02:51:31Z</dcterms:created>
  <dcterms:modified xsi:type="dcterms:W3CDTF">2026-06-15T04:01:30Z</dcterms:modified>
</cp:coreProperties>
</file>